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72" r:id="rId4"/>
    <p:sldId id="287" r:id="rId5"/>
    <p:sldId id="286" r:id="rId6"/>
    <p:sldId id="266" r:id="rId7"/>
    <p:sldId id="261" r:id="rId8"/>
    <p:sldId id="260" r:id="rId9"/>
    <p:sldId id="263" r:id="rId10"/>
    <p:sldId id="277" r:id="rId11"/>
    <p:sldId id="268" r:id="rId12"/>
    <p:sldId id="267" r:id="rId13"/>
    <p:sldId id="273" r:id="rId14"/>
    <p:sldId id="279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5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9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99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4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27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1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3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7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6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5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9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8D4A4-95FB-40FF-95C4-0BF713C83F8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303641-7DAD-4794-BC85-8D5C8875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20273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Introduction of physiology</a:t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355976" y="4869160"/>
            <a:ext cx="439248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Dr.sahar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jabbar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kadhum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95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3" y="609599"/>
            <a:ext cx="7056784" cy="54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1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709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76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/>
          <a:stretch/>
        </p:blipFill>
        <p:spPr bwMode="auto">
          <a:xfrm>
            <a:off x="179512" y="332656"/>
            <a:ext cx="871296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85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25"/>
            <a:ext cx="9144000" cy="677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31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936104"/>
          </a:xfrm>
        </p:spPr>
        <p:txBody>
          <a:bodyPr>
            <a:normAutofit fontScale="90000"/>
          </a:bodyPr>
          <a:lstStyle/>
          <a:p>
            <a:r>
              <a:rPr lang="en-US" sz="5400" b="1" i="1" u="sng" dirty="0" smtClean="0">
                <a:solidFill>
                  <a:schemeClr val="tx1"/>
                </a:solidFill>
                <a:ea typeface="Calibri"/>
                <a:cs typeface="Calibri"/>
              </a:rPr>
              <a:t>Physiology</a:t>
            </a:r>
            <a:r>
              <a:rPr lang="en-US" sz="3600" dirty="0" smtClean="0">
                <a:ea typeface="Calibri"/>
                <a:cs typeface="Arial"/>
              </a:rPr>
              <a:t/>
            </a:r>
            <a:br>
              <a:rPr lang="en-US" sz="3600" dirty="0" smtClean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2941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8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- </a:t>
            </a:r>
            <a:r>
              <a:rPr lang="en-US" sz="80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Introduction</a:t>
            </a:r>
            <a:endParaRPr lang="en-US" sz="8000" b="1" dirty="0">
              <a:solidFill>
                <a:srgbClr val="FF0000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8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-</a:t>
            </a:r>
            <a:r>
              <a:rPr lang="en-US" sz="80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Physiology of Body fluids</a:t>
            </a:r>
            <a:endParaRPr lang="en-US" sz="8000" b="1" dirty="0">
              <a:solidFill>
                <a:srgbClr val="FF0000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80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- Physiology of Blood</a:t>
            </a:r>
            <a:endParaRPr lang="en-US" sz="8000" b="1" dirty="0" smtClean="0">
              <a:solidFill>
                <a:srgbClr val="FF0000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8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- </a:t>
            </a:r>
            <a:r>
              <a:rPr lang="en-US" sz="80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Physiology of Gastro-intestinal tract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8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- </a:t>
            </a:r>
            <a:r>
              <a:rPr lang="en-US" sz="8000" b="1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Physiology of Cardiovascular </a:t>
            </a:r>
            <a:r>
              <a:rPr lang="en-US" sz="8000" b="1" i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system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8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- </a:t>
            </a:r>
            <a:r>
              <a:rPr lang="en-US" sz="8000" b="1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Physiology of Respiratory system</a:t>
            </a:r>
            <a:endParaRPr lang="en-US" sz="8000" b="1" dirty="0">
              <a:solidFill>
                <a:srgbClr val="FF0000"/>
              </a:solidFill>
              <a:ea typeface="Calibri"/>
              <a:cs typeface="Arial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None/>
            </a:pPr>
            <a:endParaRPr lang="en-US" sz="80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- 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Cell physiology </a:t>
            </a:r>
            <a:endParaRPr lang="en-US" sz="2400" b="1" i="1" dirty="0" smtClean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 - 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Physiology of Autonomic nervous system</a:t>
            </a:r>
            <a:endParaRPr lang="en-US" sz="2400" b="1" dirty="0">
              <a:solidFill>
                <a:srgbClr val="FF000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- Physiology of Central nervous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system</a:t>
            </a:r>
            <a:endParaRPr lang="en-US" sz="2400" b="1" dirty="0">
              <a:solidFill>
                <a:srgbClr val="FF000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- 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Renal physiology and acid-base balance</a:t>
            </a:r>
            <a:endParaRPr lang="en-US" sz="2400" b="1" dirty="0">
              <a:solidFill>
                <a:srgbClr val="FF000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- 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Endocrine and reproductive physiology</a:t>
            </a:r>
            <a:endParaRPr lang="en-US" sz="2400" b="1" dirty="0">
              <a:solidFill>
                <a:srgbClr val="FF000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- Physiology of the skin and related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structures</a:t>
            </a:r>
            <a:endParaRPr lang="en-US" sz="2400" b="1" dirty="0">
              <a:solidFill>
                <a:srgbClr val="FF000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- 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Special senses: Vision, Hearing, Touching, Smelling and Tasting.</a:t>
            </a:r>
            <a:endParaRPr lang="en-US" sz="2400" b="1" dirty="0">
              <a:solidFill>
                <a:srgbClr val="FF0000"/>
              </a:solidFill>
              <a:ea typeface="Calibri"/>
              <a:cs typeface="Arial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69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/>
              </a:rPr>
              <a:t>Human physiology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78539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 smtClean="0">
                <a:solidFill>
                  <a:srgbClr val="222222"/>
                </a:solidFill>
                <a:latin typeface="Arial"/>
              </a:rPr>
              <a:t>is </a:t>
            </a:r>
            <a:r>
              <a:rPr lang="en-US" sz="2800" b="1" dirty="0">
                <a:solidFill>
                  <a:srgbClr val="222222"/>
                </a:solidFill>
                <a:latin typeface="Arial"/>
              </a:rPr>
              <a:t>the study of functions of the human body that can be divided into the following types: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  <a:latin typeface="Arial"/>
              </a:rPr>
              <a:t>Cell physiology.</a:t>
            </a:r>
          </a:p>
          <a:p>
            <a:pPr marL="0" lvl="0" indent="0">
              <a:buNone/>
            </a:pPr>
            <a:r>
              <a:rPr lang="en-US" sz="2800" b="1" dirty="0">
                <a:solidFill>
                  <a:srgbClr val="222222"/>
                </a:solidFill>
                <a:latin typeface="Arial"/>
              </a:rPr>
              <a:t>This is the cornerstone of human physiology; it is the study of the functions of cells.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  <a:latin typeface="Arial"/>
              </a:rPr>
              <a:t>Special physiology</a:t>
            </a:r>
          </a:p>
          <a:p>
            <a:pPr marL="0" lvl="0" indent="0">
              <a:buNone/>
            </a:pPr>
            <a:r>
              <a:rPr lang="en-US" sz="2800" b="1" dirty="0">
                <a:solidFill>
                  <a:srgbClr val="222222"/>
                </a:solidFill>
                <a:latin typeface="Arial"/>
              </a:rPr>
              <a:t>This is the study of the functions of specific organs. For example, renal physiology is the study of kidney function.</a:t>
            </a:r>
          </a:p>
        </p:txBody>
      </p:sp>
    </p:spTree>
    <p:extLst>
      <p:ext uri="{BB962C8B-B14F-4D97-AF65-F5344CB8AC3E}">
        <p14:creationId xmlns:p14="http://schemas.microsoft.com/office/powerpoint/2010/main" val="3001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Arial"/>
              </a:rPr>
              <a:t>Systemic physiology</a:t>
            </a:r>
            <a:endParaRPr lang="en-US" sz="2800" dirty="0">
              <a:solidFill>
                <a:srgbClr val="FF0000"/>
              </a:solidFill>
              <a:latin typeface="Arial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222222"/>
                </a:solidFill>
                <a:latin typeface="Arial"/>
              </a:rPr>
              <a:t>It includes all aspects of the function of the body systems, such as cardiovascular physiology, respiratory physiology, reproductive physiology etc..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  <a:latin typeface="Arial"/>
              </a:rPr>
              <a:t>Pathophysiology</a:t>
            </a:r>
            <a:endParaRPr lang="en-US" sz="2800" dirty="0">
              <a:solidFill>
                <a:srgbClr val="FF0000"/>
              </a:solidFill>
              <a:latin typeface="Arial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222222"/>
                </a:solidFill>
                <a:latin typeface="Arial"/>
              </a:rPr>
              <a:t>It is the study of the effects of diseases on organ or system functions (pathos is the Greek word for disease).</a:t>
            </a:r>
          </a:p>
        </p:txBody>
      </p:sp>
    </p:spTree>
    <p:extLst>
      <p:ext uri="{BB962C8B-B14F-4D97-AF65-F5344CB8AC3E}">
        <p14:creationId xmlns:p14="http://schemas.microsoft.com/office/powerpoint/2010/main" val="12909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"/>
          <a:stretch/>
        </p:blipFill>
        <p:spPr bwMode="auto">
          <a:xfrm>
            <a:off x="0" y="-27295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0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875"/>
          <a:stretch/>
        </p:blipFill>
        <p:spPr bwMode="auto">
          <a:xfrm>
            <a:off x="0" y="0"/>
            <a:ext cx="9036496" cy="63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4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9"/>
            <a:ext cx="9592206" cy="685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230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152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Introduction of physiology </vt:lpstr>
      <vt:lpstr>Physiology </vt:lpstr>
      <vt:lpstr>PowerPoint Presentation</vt:lpstr>
      <vt:lpstr>Human physiology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Tariq</dc:creator>
  <cp:lastModifiedBy>DR.Ahmed Saker 2O14</cp:lastModifiedBy>
  <cp:revision>38</cp:revision>
  <dcterms:created xsi:type="dcterms:W3CDTF">2018-10-01T16:29:03Z</dcterms:created>
  <dcterms:modified xsi:type="dcterms:W3CDTF">2019-09-30T16:49:51Z</dcterms:modified>
</cp:coreProperties>
</file>